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014" autoAdjust="0"/>
    <p:restoredTop sz="90826" autoAdjust="0"/>
  </p:normalViewPr>
  <p:slideViewPr>
    <p:cSldViewPr snapToGrid="0">
      <p:cViewPr varScale="1">
        <p:scale>
          <a:sx n="70" d="100"/>
          <a:sy n="70" d="100"/>
        </p:scale>
        <p:origin x="-136" y="-392"/>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12/10/15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err="1" smtClean="0"/>
              <a:t>powershell_script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3172999"/>
          </a:xfrm>
          <a:ln>
            <a:solidFill>
              <a:schemeClr val="tx1"/>
            </a:solidFill>
            <a:prstDash val="sysDash"/>
          </a:ln>
        </p:spPr>
        <p:txBody>
          <a:bodyPr/>
          <a:lstStyle/>
          <a:p>
            <a:r>
              <a:rPr lang="en-US" sz="3800" b="1" dirty="0" err="1">
                <a:latin typeface="Courier New" panose="02070309020205020404" pitchFamily="49" charset="0"/>
              </a:rPr>
              <a:t>powershell_script</a:t>
            </a:r>
            <a:r>
              <a:rPr lang="en-US" sz="3800" b="1" dirty="0">
                <a:latin typeface="Courier New" panose="02070309020205020404" pitchFamily="49" charset="0"/>
              </a:rPr>
              <a:t> </a:t>
            </a:r>
            <a:r>
              <a:rPr lang="en-US" sz="3800" b="1" dirty="0" smtClean="0">
                <a:latin typeface="Courier New" panose="02070309020205020404" pitchFamily="49" charset="0"/>
              </a:rPr>
              <a:t>'Install IIS' </a:t>
            </a:r>
            <a:r>
              <a:rPr lang="en-US" sz="3800" b="1" dirty="0">
                <a:latin typeface="Courier New" panose="02070309020205020404" pitchFamily="49" charset="0"/>
              </a:rPr>
              <a:t>do</a:t>
            </a:r>
          </a:p>
          <a:p>
            <a:r>
              <a:rPr lang="en-US" sz="3800" b="1" dirty="0">
                <a:latin typeface="Courier New" panose="02070309020205020404" pitchFamily="49" charset="0"/>
              </a:rPr>
              <a:t>  code </a:t>
            </a:r>
            <a:r>
              <a:rPr lang="en-US" sz="3800" b="1" dirty="0" smtClean="0">
                <a:latin typeface="Courier New" panose="02070309020205020404" pitchFamily="49" charset="0"/>
              </a:rPr>
              <a:t>'add</a:t>
            </a:r>
            <a:r>
              <a:rPr lang="en-US" sz="3800" b="1" dirty="0">
                <a:latin typeface="Courier New" panose="02070309020205020404" pitchFamily="49" charset="0"/>
              </a:rPr>
              <a:t>-</a:t>
            </a:r>
            <a:r>
              <a:rPr lang="en-US" sz="3800" b="1" dirty="0" err="1">
                <a:latin typeface="Courier New" panose="02070309020205020404" pitchFamily="49" charset="0"/>
              </a:rPr>
              <a:t>windowsfeature</a:t>
            </a:r>
            <a:r>
              <a:rPr lang="en-US" sz="3800" b="1" dirty="0">
                <a:latin typeface="Courier New" panose="02070309020205020404" pitchFamily="49" charset="0"/>
              </a:rPr>
              <a:t> Web-</a:t>
            </a:r>
            <a:r>
              <a:rPr lang="en-US" sz="3800" b="1" dirty="0" smtClean="0">
                <a:latin typeface="Courier New" panose="02070309020205020404" pitchFamily="49" charset="0"/>
              </a:rPr>
              <a:t>Server'</a:t>
            </a:r>
            <a:endParaRPr lang="en-US" sz="3800" b="1" dirty="0">
              <a:latin typeface="Courier New" panose="02070309020205020404" pitchFamily="49" charset="0"/>
            </a:endParaRPr>
          </a:p>
          <a:p>
            <a:r>
              <a:rPr lang="en-US" sz="3800" b="1" dirty="0">
                <a:latin typeface="Courier New" panose="02070309020205020404" pitchFamily="49" charset="0"/>
              </a:rPr>
              <a:t>  action :run</a:t>
            </a:r>
          </a:p>
          <a:p>
            <a:r>
              <a:rPr lang="en-US" sz="3800" b="1" dirty="0">
                <a:latin typeface="Courier New" panose="02070309020205020404" pitchFamily="49" charset="0"/>
              </a:rPr>
              <a:t>end</a:t>
            </a:r>
            <a:endParaRPr lang="en-US" sz="38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fontScale="850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docs.chef.io/resource_powershell_script.html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'w3svc'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'w3svc'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3681000"/>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sz="4400" b="1" dirty="0">
                <a:latin typeface="Courier New" panose="02070309020205020404" pitchFamily="49" charset="0"/>
              </a:rPr>
              <a:t>c:\</a:t>
            </a:r>
            <a:r>
              <a:rPr lang="en-US" sz="4400" b="1" dirty="0" err="1">
                <a:latin typeface="Courier New" panose="02070309020205020404" pitchFamily="49" charset="0"/>
              </a:rPr>
              <a:t>inetpub</a:t>
            </a:r>
            <a:r>
              <a:rPr lang="en-US" sz="4400" b="1" dirty="0">
                <a:latin typeface="Courier New" panose="02070309020205020404" pitchFamily="49" charset="0"/>
              </a:rPr>
              <a:t>\</a:t>
            </a:r>
            <a:r>
              <a:rPr lang="en-US" sz="4400" b="1" dirty="0" err="1">
                <a:latin typeface="Courier New" panose="02070309020205020404" pitchFamily="49" charset="0"/>
              </a:rPr>
              <a:t>wwwroot</a:t>
            </a:r>
            <a:r>
              <a:rPr lang="en-US" sz="4400" b="1" dirty="0">
                <a:latin typeface="Courier New" panose="02070309020205020404" pitchFamily="49" charset="0"/>
              </a:rPr>
              <a:t>\</a:t>
            </a:r>
            <a:r>
              <a:rPr lang="en-US" sz="4400" b="1" dirty="0" err="1">
                <a:latin typeface="Courier New" panose="02070309020205020404" pitchFamily="49" charset="0"/>
              </a:rPr>
              <a:t>Default.htm</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'Hello world!'</a:t>
            </a:r>
          </a:p>
          <a:p>
            <a:r>
              <a:rPr lang="en-US" sz="4400" b="1" dirty="0" smtClean="0">
                <a:latin typeface="Courier New" panose="02070309020205020404" pitchFamily="49" charset="0"/>
              </a:rPr>
              <a:t>  rights </a:t>
            </a:r>
            <a:r>
              <a:rPr lang="en-US" sz="4400" b="1" dirty="0">
                <a:latin typeface="Courier New" panose="02070309020205020404" pitchFamily="49" charset="0"/>
              </a:rPr>
              <a:t>:read, 'Everyone'</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a:t>
            </a:r>
            <a:r>
              <a:rPr lang="en-US" dirty="0" smtClean="0"/>
              <a:t>chef</a:t>
            </a:r>
            <a:r>
              <a:rPr lang="en-US" dirty="0"/>
              <a:t>-apply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subl</a:t>
            </a:r>
            <a:r>
              <a:rPr lang="en-US" dirty="0" smtClean="0"/>
              <a:t>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a:t>
            </a:r>
            <a:r>
              <a:rPr lang="en-US" dirty="0" err="1" smtClean="0"/>
              <a:t>gc</a:t>
            </a:r>
            <a:r>
              <a:rPr lang="en-US" dirty="0" smtClean="0"/>
              <a:t> </a:t>
            </a:r>
            <a:r>
              <a:rPr lang="en-US" dirty="0" err="1" smtClean="0"/>
              <a:t>hello.txt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smtClean="0"/>
              <a:t>Sublime Text</a:t>
            </a:r>
          </a:p>
          <a:p>
            <a:pPr lvl="1"/>
            <a:r>
              <a:rPr lang="en-US" sz="4800" b="1" dirty="0" smtClean="0"/>
              <a:t>Atom</a:t>
            </a:r>
          </a:p>
          <a:p>
            <a:pPr lvl="1"/>
            <a:r>
              <a:rPr lang="en-US" sz="4800" b="1" dirty="0" smtClean="0"/>
              <a:t>VSC</a:t>
            </a:r>
          </a:p>
          <a:p>
            <a:pPr lvl="1"/>
            <a:r>
              <a:rPr lang="en-US" sz="4800" b="1" dirty="0" smtClean="0"/>
              <a:t>Notepad++</a:t>
            </a:r>
          </a:p>
          <a:p>
            <a:pPr lvl="1"/>
            <a:endParaRPr lang="en-US" sz="4800" b="1" dirty="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a:t>
            </a:r>
            <a:r>
              <a:rPr lang="en-US" sz="2700" dirty="0" smtClean="0">
                <a:solidFill>
                  <a:srgbClr val="3E4346"/>
                </a:solidFill>
              </a:rPr>
              <a:t>have 'read' rights for 'Everyone'.</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dirty="0" smtClean="0"/>
              <a:t>  rights </a:t>
            </a:r>
            <a:r>
              <a:rPr lang="en-US" dirty="0"/>
              <a:t>:read, </a:t>
            </a:r>
            <a:r>
              <a:rPr lang="en-US" dirty="0" smtClean="0"/>
              <a:t>'Everyone</a:t>
            </a:r>
            <a:r>
              <a:rPr lang="en-US" dirty="0"/>
              <a:t>'</a:t>
            </a:r>
            <a:endParaRPr lang="en-US" dirty="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1879834"/>
            <a:ext cx="6168809" cy="6294529"/>
          </a:xfrm>
        </p:spPr>
        <p:txBody>
          <a:bodyPr>
            <a:normAutofit fontScale="92500" lnSpcReduction="10000"/>
          </a:bodyPr>
          <a:lstStyle/>
          <a:p>
            <a:r>
              <a:rPr lang="en-US" sz="3700" dirty="0"/>
              <a:t>The default action is to create (not necessary to define it).</a:t>
            </a:r>
          </a:p>
          <a:p>
            <a:endParaRPr lang="en-US" sz="3700" dirty="0"/>
          </a:p>
          <a:p>
            <a:r>
              <a:rPr lang="en-US" sz="3700" dirty="0"/>
              <a:t>The 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3408729"/>
            <a:ext cx="7957688" cy="2675375"/>
          </a:xfrm>
        </p:spPr>
        <p:txBody>
          <a:bodyPr/>
          <a:lstStyle/>
          <a:p>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14439</TotalTime>
  <Words>4812</Words>
  <Application>Microsoft Macintosh PowerPoint</Application>
  <PresentationFormat>Custom</PresentationFormat>
  <Paragraphs>592</Paragraphs>
  <Slides>46</Slides>
  <Notes>46</Notes>
  <HiddenSlides>15</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powershell_script</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1874</cp:revision>
  <cp:lastPrinted>2015-02-07T23:49:10Z</cp:lastPrinted>
  <dcterms:created xsi:type="dcterms:W3CDTF">2012-09-13T17:36:07Z</dcterms:created>
  <dcterms:modified xsi:type="dcterms:W3CDTF">2015-12-10T19:55:54Z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